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learn a three-step signal for surprises on a screen: Stop (hands off), Think (is it asking me for something, is it from someone I know, how does my body feel) and Ask (show a trusted grown-up). They act out pop-ups, "You won" messages, strangers in game chat and scary pictures, then sort screens into OK to keep playing and Stop and 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with a quick Red Light, Green Light at the rug. Then show the three signal cards and say each word with its hand signal.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a flat hand, then put your hands in your lap. Have students copy you. Say: the screen can wait.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 on your head. Read each question slowly. Ask students to give an example of something a screen might ask for (a tap, my name, my password, a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the help sentence together. Point to the school helper names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that our bodies give us signals. Any of these feelings means stop and ask. Keep examples general; do not describe scary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most important slide. Say it slowly. Children who fear trouble hide problems, and hidden problems get bigger.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Introduce the sort worksheet. Do the first two items together, then read the rest aloud while partners decide.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name a grown-up at home and at school. Close by having the class show all three signals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Thumbs up. This is your normal game doing what it always does. | STOP hand. Never type your password for a prize. Show a grown-up. | STOP hand. Turn the screen over or close the cover and tell a grown-up. | Stop (flat hand), Think (finger on head), Ask (raised hand).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K-2 · 30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Stop, Think, Ask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What to do when something on the screen feels wrong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When a screen surprises me, scares me or asks me for something, I stop, think and ask a trusted grown-up. I never get in trouble for asking.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Stop, Think, 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Three steps for screen surprises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Red: Stop. Yellow: Think. Green: Ask.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Stop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Flat hand out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Hands off the screen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Don't tap, don't type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Think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Is it asking me for something?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Do I know this person in real life?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How does my body feel?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Raise your hand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Say: I need help, please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Show the grown-up the screen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My uh-oh feeling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Funny tummy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Fast heart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 want to hide 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Already tapped it? Still tell.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Accidents happen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Telling helps the grown-up fix it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You are not in trouble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Keep playing or stop and ask?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Check mark: OK to keep playing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Hand: stop and ask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My trusted grown-ups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At home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At school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 never get in trouble for asking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Listen to each one. Show the STOP hand if you should stop and ask, or a thumbs up if it is OK to keep playing.</a:t>
            </a:r>
          </a:p>
          <a:p>
            <a:r>
              <a:rPr sz="2400"/>
              <a:t>1. Your reading game shows the next level.</a:t>
            </a:r>
          </a:p>
          <a:p>
            <a:r>
              <a:rPr sz="2400"/>
              <a:t>2. A box says "Free gems. Type your password."</a:t>
            </a:r>
          </a:p>
          <a:p>
            <a:r>
              <a:rPr sz="2400"/>
              <a:t>3. A picture makes you feel scared.</a:t>
            </a:r>
          </a:p>
          <a:p>
            <a:r>
              <a:rPr sz="2400"/>
              <a:t>4. Show the three signals in order.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Stop, Think, Ask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