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Students learn that a password (or login card or picture password) is a secret that keeps their school account safe, sort things that are OK to share from things to keep private, name the trusted grown-ups who may help with a password, and practice saying "I need help" out 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students to the rug. Hold up the toothbrush and ask who would share it. Keep this light and fun. The goal is a simple rule they can remember.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two or three children explain why we do not share toothbrushes. Say: a password is the same. It is just for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what a password looks like at your school (picture password, login card, QR badge or typed word). Cover any real password before you show a card. Ask: what if someone else had your key?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to the rule on the board. Ask students to name their grown-up at home (no need to share names out loud if they would rather not).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Practice with three examples before the worksheet: favorite color (thumbs up), password (lock), home address (lock). Students show the hand signals.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Practice the sentence in a whisper voice, a regular voice and a brave voice. Say clearly that nobody gets in trouble for asking for help.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Introduce the builder worksheet. Point to the school helper names on the board so students can copy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Have students say the promise together. Send the family page home with the trusted grown-ups worksheet.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Answers: Thumbs down. My password is mine, like my toothbrush. | Thumbs up. A parent or guardian at home and my teacher may help. | Thumbs up. It does not tell anyone where you live or how to get into your account. | "I need help, please."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1463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B6FA4"/>
                </a:solidFill>
              </a:rPr>
              <a:t>Grades K-2 · 30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800" b="1">
                <a:solidFill>
                  <a:srgbClr val="02216D"/>
                </a:solidFill>
              </a:rPr>
              <a:t>My password is mine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475266"/>
                </a:solidFill>
              </a:rPr>
              <a:t>A password is like a toothbrush: it is just for you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937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8A5300"/>
                </a:solidFill>
              </a:rPr>
              <a:t>Big idea: My password is mine, like my toothbrush. Only my grown-up at home and my teacher may help me with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My password is mine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Today we learn about passwords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A password is a secret just for you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A password is like a toothbrush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It belongs to one person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We do not share it with friends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A password opens my account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It can be a word, a picture or a login card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It is like a key to my own room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Who may help with my password?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My grown-up at home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My teacher at school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Not friends, big kids or people in games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OK to share or keep private?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Thumbs up: OK to share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Lock: keep private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I need help, please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Raise your hand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Say: I need help, please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Show the grown-up the screen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My trusted grown-ups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One at home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One at school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One more helper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My promise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106070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My password is mine</a:t>
            </a:r>
          </a:p>
          <a:p>
            <a:pPr>
              <a:spcAft>
                <a:spcPts val="1200"/>
              </a:spcAft>
            </a:pPr>
            <a:r>
              <a:rPr sz="2400">
                <a:solidFill>
                  <a:srgbClr val="18202E"/>
                </a:solidFill>
              </a:rPr>
              <a:t>•  I ask for help when I need it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2216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64592" y="6748272"/>
            <a:ext cx="12191695" cy="109728"/>
          </a:xfrm>
          <a:prstGeom prst="rect">
            <a:avLst/>
          </a:prstGeom>
          <a:solidFill>
            <a:srgbClr val="F8A7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12cf-lockup-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255" y="274320"/>
            <a:ext cx="1997050" cy="320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20" y="82296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02216D"/>
                </a:solidFill>
              </a:rPr>
              <a:t>Exit ticket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106070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t>Listen to each question. Show thumbs up or thumbs down, or say your answer.</a:t>
            </a:r>
          </a:p>
          <a:p>
            <a:r>
              <a:rPr sz="2400"/>
              <a:t>1. Can you tell your best friend your password?</a:t>
            </a:r>
          </a:p>
          <a:p>
            <a:r>
              <a:rPr sz="2400"/>
              <a:t>2. Can your grown-up at home help you with your password?</a:t>
            </a:r>
          </a:p>
          <a:p>
            <a:r>
              <a:rPr sz="2400"/>
              <a:t>3. Is your favorite animal OK to share?</a:t>
            </a:r>
          </a:p>
          <a:p>
            <a:r>
              <a:rPr sz="2400"/>
              <a:t>4. Say the help sentence.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password is mine</dc:title>
  <dc:subject/>
  <dc:creator>K12 Cyber Forward (GLET)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