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learn how AI-made audio, video, images and polished scam messages are used in fake emergencies, fake job and scholarship offers and online rumors, practice lateral reading and verification by a known route, sort real-world style messages into Verify first, Red flag scam or Likely legitimate, and write a personal verification routine. The lesson also covers responsible behavior with AI media of real people and, briefly and carefully, where to get help if someone threatens to share an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the warm-up vote. Most students overestimate how well they can detect fakes. The goal is a habit, not detective skills.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FBI and FTC have warned that criminals use AI to make scams more believable, including voice cloning from short clips and real-time fake video.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Shift students from 'does it look real?' to 'what does it want me to do, and can I check it another way?'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Lateral reading is the strategy professional fact-checkers use. If you have devices, do the 3-minute practice during the activity.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Never use the number, link or button in the message itself. That route belongs to whoever sent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Describe your school's conduct policy in general terms. AI-made sexual images of minors are illegal under federal law, according to the FBI. Keep the tone factual, not threatening.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this short and calm. If a student discloses, follow your school's reporting procedures and involve the counselor the same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Allow 9 minutes for sorting and 3 for writing routes. Push for specifics: which app, which website, which saved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start Worksheet 2 in class and finish at home with the family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Check by contacting the person or organization through a number, app or website you already had, not the one in the message. Example: hanging up and calling a parent's saved number, or typing the district website address yourself. | Any two of: you must pay a fee, it is guaranteed, they want bank or Social Security details before any interview, they send a check and ask you to send money back, they contacted you out of nowhere by text, the deadline is extreme. | Do not pay and do not send more, stop replying, save the messages, block and tell a trusted adult or the counselor. It is not your fault. Take It Down and the NCMEC CyberTipline can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63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6FA4"/>
                </a:solidFill>
              </a:rPr>
              <a:t>Grades 9-12 · 50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02216D"/>
                </a:solidFill>
              </a:rPr>
              <a:t>Real or fake?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475266"/>
                </a:solidFill>
              </a:rPr>
              <a:t>Verifying voices, videos, images and offers in the age of 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8A5300"/>
                </a:solidFill>
              </a:rPr>
              <a:t>Big idea: You cannot always tell real from fake by looking or listening, but you can always check by a route you already trust, and you can choose never to make or spread fake media of a real person.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Real or fake?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AI can copy voices, faces and writing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Looking harder will not always work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Today: a routine that works even when you can't tell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What AI fakes are used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Cloned voices in fake family emergencies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Fake video calls and profile photos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Polished scam texts and emails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Fake job and scholarship offers aimed at teens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Why old clues fail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Perfect grammar is not proof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Glitches (hands, teeth, shadows) can help, but may be missing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Focus on the request and the pressure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Read laterally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Leave the source; open a new tab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Search the person, site or claim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Check official sites, established news and fact-checkers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Many copies of one post equal one source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Verify by a known route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Call the number you already have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Open the official app or site yourself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Ask in person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Use a family safe word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Your choices with AI media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Do not make or share fake images, audio or video of real people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It can break school rules, and some fakes are crimes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Report it instead of spreading 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If someone threatens you with an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Do not pay; do not send more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Save messages, block, tell a trusted adult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It is not your fault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Help: takeitdown.ncmec.org and the NCMEC CyberTipline (report.cybertip.org, 1-800-843-5678)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Sort it 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Verify first, Red flag scam or Likely legitimate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Write one reason for each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For Verify first: name the exact route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My verification routine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Pause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Who says so?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Read laterally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Verify by a known route</a:t>
            </a:r>
          </a:p>
          <a:p>
            <a:pPr>
              <a:spcAft>
                <a:spcPts val="1200"/>
              </a:spcAft>
            </a:pPr>
            <a:r>
              <a:rPr sz="2000">
                <a:solidFill>
                  <a:srgbClr val="18202E"/>
                </a:solidFill>
              </a:rPr>
              <a:t>•  Decide and report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Answer on a half sheet. No names needed.</a:t>
            </a:r>
          </a:p>
          <a:p>
            <a:r>
              <a:rPr sz="2400"/>
              <a:t>1. What does 'verify by a known route' mean? Give one example.</a:t>
            </a:r>
          </a:p>
          <a:p>
            <a:r>
              <a:rPr sz="2400"/>
              <a:t>2. Name two red flags of a fake job or scholarship offer.</a:t>
            </a:r>
          </a:p>
          <a:p>
            <a:r>
              <a:rPr sz="2400"/>
              <a:t>3. If someone threatens to share an image of you unless you pay or send more, what are your first moves?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 or fake?</dc:title>
  <dc:subject/>
  <dc:creator>K12 Cyber Forward (GLET)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