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learn the five common routes to account takeover (password reuse and credential stuffing, phishing kits, one-time-code tricks and SIM swaps), compare defenses from passphrases and password managers to app-based MFA, number matching and passkeys, then run a tabletop exercise: a friend's account was hijacked and their group has 10 minutes to build a recovery plan as new problems arrive.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 a no-blame tone. Most takeovers come from a reused password or a shared code, and both are fixable.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Credential stuffing in one line: a leak from one site gets tried on many others by software. Phishing kits can capture a code and use it in real time, which is why a request for a code proves nothing.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that the password manager's main password should be a long passphrase only the student knows. Email is the master key because it resets everything else.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Passkeys only work on the real site, so a fake page has nothing to capture. Text codes can be phished or redirected by a SIM swap. Never tell students to turn MFA off.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steps take five minutes now and save days later. Students can do them at home with a family member.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opening card aloud. Flip injects on time even if groups are not done. That pressure is realistic and drives the discussion.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this slide during the debrief to compare plans. Highlight any group that warned friends early.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People who were just hacked are prime targets for a second scam. Only the official help center or recovery page is safe.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to the help desk and counselor names on the board. Nobody gets in trouble for asking for help.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Answers: Email, because it can reset the passwords of almost every other account. Secure it from a device you trust, change the password and sign out all other sessions. | Passkey, then authenticator app with number matching, then text code. All are better than no MFA. | Any specific step: a password manager, a unique passphrase for email, MFA on email or social accounts, saving recovery codes, a PIN on the phone carrier account, or deleting old accounts that reuse a password.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14630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0B6FA4"/>
                </a:solidFill>
              </a:rPr>
              <a:t>Grades 9-12 · 50 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800" b="1">
                <a:solidFill>
                  <a:srgbClr val="02216D"/>
                </a:solidFill>
              </a:rPr>
              <a:t>Account takeover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475266"/>
                </a:solidFill>
              </a:rPr>
              <a:t>How accounts get hijacked, how to lock them down and how to get one back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9377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8A5300"/>
                </a:solidFill>
              </a:rPr>
              <a:t>Big idea: Most account takeovers start with a reused password or a code someone was tricked into sharing; unique passwords, strong MFA and a recovery plan made in advance turn a disaster into a bad afternoon.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Account takeover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How accounts get hijacked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How to lock them down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How to get one back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How takeovers happen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Password reuse and credential stuffing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Phishing kits: fake login pages that relay your code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The code trick: 'I sent my code to you by mistake'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SIM swap: your number moved to their phone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Passwords that hold 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Long passphrases: four or more random words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 different one for every account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 password manager remembers them for you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Email gets your strongest password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The MFA ladder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Strongest: passkeys and security keys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Strong: authenticator app with number matching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Good: authenticator app codes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Weakest: text or email codes, still far better than none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Plan recovery before you need 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Save recovery codes somewhere safe and offline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Keep your recovery email and phone current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Know the official recovery page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Add a PIN to your phone carrier account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Tabletop: Sam was hijacked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Roles: Owner, Tech lead, Communications lead, Recorder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10 minutes: Contain, Recover, Protect, Tell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New inject every 2 minutes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A strong recovery 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Contain: secure email first from a trusted device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Recover: official recovery page only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Protect: new unique passwords, strongest MFA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Tell: friends, platform, trusted adult, help desk for school accounts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Red flags during recovery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'Pay me and I will restore your account'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Anyone asking for a code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Links in DMs claiming to be the security team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Your move this week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Unique passphrase or password manager for email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Turn on the strongest MFA offered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Save recovery codes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Threats or blackmail? Tell a trusted adult right away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Exit ticket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Answer on a half sheet. No names needed.</a:t>
            </a:r>
          </a:p>
          <a:p>
            <a:r>
              <a:rPr sz="2400"/>
              <a:t>1. Which account should you secure first after a takeover, and why?</a:t>
            </a:r>
          </a:p>
          <a:p>
            <a:r>
              <a:rPr sz="2400"/>
              <a:t>2. Put these in order from strongest to weakest: text code, passkey, authenticator app with number matching.</a:t>
            </a:r>
          </a:p>
          <a:p>
            <a:r>
              <a:rPr sz="2400"/>
              <a:t>3. Name one thing you will set up this week to prevent a takeover.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 takeover</dc:title>
  <dc:subject/>
  <dc:creator>K12 Cyber Forward (GLET)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