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learn the four most common scam hooks aimed at gamers and phone users their age (free currency, 'verify your account' threats, fake giveaways and one-time code requests), hunt for red flags in printed mock messages, sort them into Scam, Probably fine or Check first, and practice the report, block and tell-an-adult routine.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it calm and respectful. Students are not careless; scammers send the same message to thousands of people and wait for someone to be in a hurry.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students which one they have seen. These four cover most scam messages aimed at young gamers and phone users.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message with polished spelling can still be a scam. Do not tell students that typos are the main clue.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the read-back trick: the scammer types your username, the site texts you a code, and they need you to read it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one habit defeats most scams, including messages from hacked friend accounts.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to the names on the board. Nobody gets in trouble for reporting, and fast reporting makes accounts easier to recover.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Give 6 minutes for highlighting and 5 for sorting. Check first means 'might be real, but I will verify another way first.'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End on recovery, not fear. Mistakes happen to adults too. What matters is acting fast.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Answers: Any two of: a link to a site that is not the game's real site, a countdown or 'first 50 only', a request to log in or share a password, a sender that is a player account pretending to be staff, a deal where you send something first. | Do not share it, stop replying, report and block, change your password in the real app and tell a trusted adult. | Do not use the link or number in the message. Open the app or website yourself, or contact the person by a route you already know, such as calling or asking in person.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146304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0B6FA4"/>
                </a:solidFill>
              </a:rPr>
              <a:t>Grades 6-8 · 45 minutes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800" b="1">
                <a:solidFill>
                  <a:srgbClr val="02216D"/>
                </a:solidFill>
              </a:rPr>
              <a:t>Spot the scam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475266"/>
                </a:solidFill>
              </a:rPr>
              <a:t>Free currency, fake giveaways and code requests in game chat, DMs and texts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9377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8A5300"/>
                </a:solidFill>
              </a:rPr>
              <a:t>Big idea: Scams run on hurry and on something free; when a message rushes you or asks for a login or code, stop, check another way and tell someone.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Spot the scam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Every scam needs you to take one action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Today: learn the hooks, hunt the red flags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Then: report, block, tell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The four hooks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Free currency or items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'Verify your account or lose it'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Fake giveaways: send some, get more back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'I sent my code to you by mistake'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Red flags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A countdown, deadline or threat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A link that is not the real site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A request for a password or code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Move to another app or send something first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The code rule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Your one-time code proves it is you logging in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It is for you only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Anyone who asks for it, even a friend's account, is trying to get in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Check another way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Do not use the link or number in the message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Open the game or app yourself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Contact your friend by a route you already know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Report, block, tell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Report the account in the game or app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Block it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Tell a trusted adult, especially if you already clicked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Red-flag hunt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Highlight every red flag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Sort: Scam, Probably fine, Check first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Write one reason for each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If you already clicked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Tell a trusted adult now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Change your password in the real app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Turn on two-step sign-in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Warn friends not to click links from you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Exit ticket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Answer on a sticky note. No names needed.</a:t>
            </a:r>
          </a:p>
          <a:p>
            <a:r>
              <a:rPr sz="2400"/>
              <a:t>1. Name two red flags in a 'free currency' message.</a:t>
            </a:r>
          </a:p>
          <a:p>
            <a:r>
              <a:rPr sz="2400"/>
              <a:t>2. Someone asks for the code that was just texted to you. What do you do?</a:t>
            </a:r>
          </a:p>
          <a:p>
            <a:r>
              <a:rPr sz="2400"/>
              <a:t>3. What does 'check another way' mean?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Spot the scam</dc:title>
  <dc:subject/>
  <dc:creator>K12 Cyber Forward (GLET)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