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the most common tricks they meet in games, videos and messages: free game currency offers, fake prize pop-ups, messages pretending to be a friend, requests for personal information and AI-made pictures that look real. They practice naming the red flag in each trick and choosing a safe move: pause, check with a trusted adult and use the real app or a known route.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free gems warm-up message aloud. Start the Red flags chart with students' ideas.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Red flags: too good to be true and asks for your password. Explain that the goal is usually to take the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FTC says real prizes are free and don't make you pay or rush. Add hurry and prize you didn't enter to the chart.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account takeover simply: someone else got the password. Role-play: "Hey, did you send me a link?" asked in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out that small facts can be put together to find someone or pretend to be them. Keep it calm and practical.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examples silly and safe (a shark on a highway, a cat flying a plane). Stress that the best check is the source and a trusted adult, not hunting for glitches.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each step to the chart. A trusted adult can help with every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this message. Point to the trusted adults listed on the board, including the counselor.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Any two: too good to be true, hurry, asks for a password or code, asks for personal information, keep it a secret, move to another app, a pay-first prize. | Don't send the code. Tell a trusted adult and check with the friend in person. | Tell a trusted adult right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3-5 · 45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Tricks and traps online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Spot the red flags in free offers, fake prizes, fake friends and too-real pictures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Tricks want you to hurry, keep a secret or hand over something. When you spot a red flag, pause and check with a trusted adult before you click, share or believe.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Tricks and traps online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Be a trick detective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Spot the red flag before your finger moves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Free game currency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Real games give items inside the game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Free gems for your login = a trick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Fake prizes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You won something you never entered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Hurry, only seconds left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Type your address or pay a fee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Fake friends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friend's account can be taken over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Watch for odd links and code requests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Check in person or another way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Personal information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Full name, address, school, birthday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Phone number, passwords, photos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Quizzes can collect these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Pictures that look real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Computers can make pictures, videos and voices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Some have clues, many do not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Ask: who posted it, and what does it want me to do?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Pause, Check, Choose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Pause: hands off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Check: red flag? real app? trusted adult?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Choose: close, block, report or keep going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Already clicked? Tell.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Tricks fool adults too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Telling fast keeps it small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You are not in trouble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On your sticky note, answer all three.</a:t>
            </a:r>
          </a:p>
          <a:p>
            <a:r>
              <a:rPr sz="2400"/>
              <a:t>1. Name two red flags.</a:t>
            </a:r>
          </a:p>
          <a:p>
            <a:r>
              <a:rPr sz="2400"/>
              <a:t>2. A message from a friend's account says "I'm locked out. Send me the code that just came to your phone." What do you do?</a:t>
            </a:r>
          </a:p>
          <a:p>
            <a:r>
              <a:rPr sz="2400"/>
              <a:t>3. Finish the sentence: If I already clicked, I ___.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Tricks and traps online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