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play a password guessing race to see why every extra word makes a password much harder to guess, learn the silly-sentence and random-word methods for building a passphrase, practice building one (practice only, never a real password), and agree never to reuse passwords or share them except with a trusted adult.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with the warm-up question: cat or PurpleCatTacosMoon? Remind students that nobody says or writes a real password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the two lists on the board. Tally guesses. Round 1 is usually found in under six guesses; Round 2 usually is not found in two minutes. Point out: you only added one 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multiplication: 6 x 6 x 6 x 6 = 1,296. Then 1,000 x 1,000 x 1,000 x 1,000 = 1,000,000,000,000. Compare to a 4-digit PIN, which has 10,000 choices (0000 to 9999).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national guidance for password checking (NIST) says length is a main factor in password strength and that people make predictable swaps when forced to add symbols. CISA suggests at least 16 characters, and a passphrase of 4 to 7 unrelated words is one way to get there.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 both methods out loud. For the silly sentence, use whole words, not first letters. First letters make a short password.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with keys: if one key opened your house, your bike lock and your locker, losing it would be a big problem. Different keys keep a problem small.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Make the trusted adults concrete by pointing to the names on the board. Repeat that nobody gets in trouble for telling.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Hand out the builder. Remind students: practice only. Then move to the scenario cards in groups of four.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Answers: tuba-pickle-rainbow-sled. It is longer and made of random words, so there are far more possible guesses. | No. Make a different passphrase for each account, with a trusted adult's help. | A parent or guardian, the teacher or the school technology helper.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1463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B6FA4"/>
                </a:solidFill>
              </a:rPr>
              <a:t>Grades 3-5 · 40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800" b="1">
                <a:solidFill>
                  <a:srgbClr val="02216D"/>
                </a:solidFill>
              </a:rPr>
              <a:t>Passphrase power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475266"/>
                </a:solidFill>
              </a:rPr>
              <a:t>Build a password that is easy to remember and hard to guess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9377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8A5300"/>
                </a:solidFill>
              </a:rPr>
              <a:t>Big idea: A long, silly, secret string of words protects your account better than a short word with tricky symbols. Use a different one for every account and share it only with a trusted adult.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Passphrase power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Long. Silly. Secret.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Different for every account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The password guessing race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Round 1: one secret animal (6 choices)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Round 2: one color plus one animal (36 choices)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Every word multiplies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18202E"/>
                </a:solidFill>
              </a:rPr>
              <a:t>•  1 word: 6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8202E"/>
                </a:solidFill>
              </a:rPr>
              <a:t>•  2 words: 36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8202E"/>
                </a:solidFill>
              </a:rPr>
              <a:t>•  3 words: 216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8202E"/>
                </a:solidFill>
              </a:rPr>
              <a:t>•  4 words: 1,296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8202E"/>
                </a:solidFill>
              </a:rPr>
              <a:t>•  4 words from 1,000: one trillion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Long beats tricky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P@ssw0rd1 is short and uses common swaps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Guessing programs try those swaps first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Aim for 16 or more characters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Two ways to build 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Silly sentence: PurpleCatTacosMoon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Random words: roll a die, pick from a word bank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Skip names, birthdays, pets, teams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Never reuse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Different passphrase for every account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One leak should not open every door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Share only with a trusted adult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Parent or guardian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Teacher or school technology helper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Think someone saw it? Tell and change 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Build your practice passphrase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Pick a method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Write 4 or more words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Count, check, picture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Exit ticket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On your sticky note, answer all three. Do not write any real password.</a:t>
            </a:r>
          </a:p>
          <a:p>
            <a:r>
              <a:rPr sz="2400"/>
              <a:t>1. Circle the stronger one: Tiger7! or tuba-pickle-rainbow-sled. Why?</a:t>
            </a:r>
          </a:p>
          <a:p>
            <a:r>
              <a:rPr sz="2400"/>
              <a:t>2. Your game and your school account have the same password. Is that OK? What should you do?</a:t>
            </a:r>
          </a:p>
          <a:p>
            <a:r>
              <a:rPr sz="2400"/>
              <a:t>3. Name one person you may share a school password with.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Passphrase power</dc:title>
  <dc:subject/>
  <dc:creator>K12 Cyber Forward (GLET)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